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4" r:id="rId1"/>
  </p:sldMasterIdLst>
  <p:notesMasterIdLst>
    <p:notesMasterId r:id="rId11"/>
  </p:notesMasterIdLst>
  <p:sldIdLst>
    <p:sldId id="257" r:id="rId2"/>
    <p:sldId id="270" r:id="rId3"/>
    <p:sldId id="278" r:id="rId4"/>
    <p:sldId id="401" r:id="rId5"/>
    <p:sldId id="412" r:id="rId6"/>
    <p:sldId id="414" r:id="rId7"/>
    <p:sldId id="415" r:id="rId8"/>
    <p:sldId id="416" r:id="rId9"/>
    <p:sldId id="268" r:id="rId10"/>
  </p:sldIdLst>
  <p:sldSz cx="12192000" cy="6858000"/>
  <p:notesSz cx="6858000" cy="9144000"/>
  <p:embeddedFontLst>
    <p:embeddedFont>
      <p:font typeface="HY견고딕" panose="02030600000101010101" pitchFamily="18" charset="-127"/>
      <p:regular r:id="rId12"/>
    </p:embeddedFont>
    <p:embeddedFont>
      <p:font typeface="Malgun Gothic" panose="020B0503020000020004" pitchFamily="50" charset="-127"/>
      <p:regular r:id="rId13"/>
      <p:bold r:id="rId14"/>
    </p:embeddedFont>
    <p:embeddedFont>
      <p:font typeface="Malgun Gothic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58" y="178"/>
      </p:cViewPr>
      <p:guideLst>
        <p:guide orient="horz" pos="21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2021-05-02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npRMBqWaiRU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/>
          </p:cNvSpPr>
          <p:nvPr/>
        </p:nvSpPr>
        <p:spPr>
          <a:xfrm>
            <a:off x="4009389" y="1727200"/>
            <a:ext cx="4448810" cy="23069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7200" spc="-300">
                <a:solidFill>
                  <a:srgbClr val="00002F"/>
                </a:solidFill>
                <a:latin typeface="HY견고딕" charset="0"/>
                <a:ea typeface="HY견고딕" charset="0"/>
              </a:rPr>
              <a:t>딥 페이크</a:t>
            </a:r>
            <a:endParaRPr lang="ko-KR" altLang="en-US" sz="7200">
              <a:solidFill>
                <a:srgbClr val="00002F"/>
              </a:solidFill>
              <a:latin typeface="HY견고딕" charset="0"/>
              <a:ea typeface="HY견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7200" spc="-300">
                <a:solidFill>
                  <a:srgbClr val="00002F"/>
                </a:solidFill>
                <a:latin typeface="HY견고딕" charset="0"/>
                <a:ea typeface="HY견고딕" charset="0"/>
              </a:rPr>
              <a:t>Deepfake</a:t>
            </a:r>
            <a:endParaRPr lang="ko-KR" altLang="en-US" sz="72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3" name="직사각형 2"/>
          <p:cNvSpPr>
            <a:spLocks/>
          </p:cNvSpPr>
          <p:nvPr/>
        </p:nvSpPr>
        <p:spPr>
          <a:xfrm>
            <a:off x="4380230" y="4314190"/>
            <a:ext cx="3818890" cy="391795"/>
          </a:xfrm>
          <a:prstGeom prst="rect">
            <a:avLst/>
          </a:prstGeom>
          <a:solidFill>
            <a:srgbClr val="8DBABD"/>
          </a:solidFill>
          <a:ln w="12700" cap="flat" cmpd="sng">
            <a:solidFill>
              <a:srgbClr val="8DBABD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>
                <a:latin typeface="HY견고딕" charset="0"/>
                <a:ea typeface="HY견고딕" charset="0"/>
              </a:rPr>
              <a:t>김 은 성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832985" y="628015"/>
            <a:ext cx="2526665" cy="58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5014595" y="1243330"/>
            <a:ext cx="216027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245485" y="2402205"/>
            <a:ext cx="6823075" cy="20300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>
                <a:latin typeface="HY견고딕" charset="0"/>
                <a:ea typeface="HY견고딕" charset="0"/>
              </a:rPr>
              <a:t>딥페이크 란?</a:t>
            </a:r>
          </a:p>
          <a:p>
            <a:pPr marL="342900" indent="-34290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800">
              <a:latin typeface="HY견고딕" charset="0"/>
              <a:ea typeface="HY견고딕" charset="0"/>
            </a:endParaRPr>
          </a:p>
          <a:p>
            <a:pPr marL="342900" indent="-34290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>
                <a:latin typeface="HY견고딕" charset="0"/>
                <a:ea typeface="HY견고딕" charset="0"/>
              </a:rPr>
              <a:t>딥페이크로 할 수 있는 것들</a:t>
            </a:r>
          </a:p>
          <a:p>
            <a:pPr marL="342900" indent="-34290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800">
              <a:latin typeface="HY견고딕" charset="0"/>
              <a:ea typeface="HY견고딕" charset="0"/>
            </a:endParaRPr>
          </a:p>
          <a:p>
            <a:pPr marL="342900" indent="-34290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>
                <a:latin typeface="HY견고딕" charset="0"/>
                <a:ea typeface="HY견고딕" charset="0"/>
              </a:rPr>
              <a:t>딥페이크의 악용</a:t>
            </a: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HY견고딕" charset="0"/>
              <a:ea typeface="HY견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>
                <a:latin typeface="HY견고딕" charset="0"/>
                <a:ea typeface="HY견고딕" charset="0"/>
              </a:rPr>
              <a:t>4. </a:t>
            </a:r>
            <a:r>
              <a:rPr sz="1800">
                <a:latin typeface="HY견고딕" charset="0"/>
                <a:ea typeface="HY견고딕" charset="0"/>
              </a:rPr>
              <a:t>딥페이크 악용사례를 막을 순 없을까?</a:t>
            </a:r>
            <a:endParaRPr lang="ko-KR" altLang="en-US" sz="1800">
              <a:latin typeface="HY견고딕" charset="0"/>
              <a:ea typeface="HY견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534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795" y="989330"/>
            <a:ext cx="216027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17270" y="499110"/>
            <a:ext cx="180911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딥페이크란?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8945" y="499110"/>
            <a:ext cx="627380" cy="46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상자 12"/>
          <p:cNvSpPr txBox="1">
            <a:spLocks/>
          </p:cNvSpPr>
          <p:nvPr/>
        </p:nvSpPr>
        <p:spPr>
          <a:xfrm>
            <a:off x="6833235" y="1362710"/>
            <a:ext cx="5144135" cy="53181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b="0" i="0">
                <a:solidFill>
                  <a:srgbClr val="373A3C"/>
                </a:solidFill>
                <a:latin typeface="Arial" charset="0"/>
                <a:ea typeface="본고딕" charset="0"/>
              </a:rPr>
              <a:t>딥페이크(deepfake)란 인공지능을 기반으로 활용한 인간 이미지 합성 기술입니다.</a:t>
            </a: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b="0" i="0">
                <a:solidFill>
                  <a:srgbClr val="373A3C"/>
                </a:solidFill>
                <a:latin typeface="Arial" charset="0"/>
                <a:ea typeface="본고딕" charset="0"/>
              </a:rPr>
              <a:t>기존에 있던 인물의 얼굴이나, 특정한 부위를 영화의 CG처리처럼 합성한 영상편집물 입니다.</a:t>
            </a: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b="0" i="0">
                <a:solidFill>
                  <a:srgbClr val="373A3C"/>
                </a:solidFill>
                <a:latin typeface="Arial" charset="0"/>
                <a:ea typeface="본고딕" charset="0"/>
              </a:rPr>
              <a:t> 과거 인물의 사진이나 영상을 조악하게 합성해 게시하던 것이 디지털 기술과 인공지능의 발전으로 몇 단계 정교해진 결과라 볼 수 있습니다.</a:t>
            </a: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b="0" i="0">
                <a:solidFill>
                  <a:srgbClr val="373A3C"/>
                </a:solidFill>
                <a:latin typeface="Arial" charset="0"/>
                <a:ea typeface="본고딕" charset="0"/>
              </a:rPr>
              <a:t>특정 인물의 얼굴과 신체 부위를 전혀 다른 영상과 합성해 정교한 새로운 영상을 만들어 낼 수 있습니다.</a:t>
            </a: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i="0">
              <a:solidFill>
                <a:srgbClr val="373A3C"/>
              </a:solidFill>
              <a:latin typeface="Arial" charset="0"/>
              <a:ea typeface="본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2000" b="0" i="0">
                <a:solidFill>
                  <a:srgbClr val="373A3C"/>
                </a:solidFill>
                <a:latin typeface="Arial" charset="0"/>
                <a:ea typeface="본고딕" charset="0"/>
              </a:rPr>
              <a:t> </a:t>
            </a:r>
            <a:endParaRPr lang="ko-KR" altLang="en-US" sz="2000"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dministrator/AppData/Roaming/PolarisOffice8/ETemp/2952_9236248/fImage795921173683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04" t="15480" r="38473" b="47134"/>
          <a:stretch>
            <a:fillRect/>
          </a:stretch>
        </p:blipFill>
        <p:spPr>
          <a:xfrm>
            <a:off x="446405" y="1363345"/>
            <a:ext cx="6146800" cy="34207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52337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795" y="989330"/>
            <a:ext cx="216027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/>
          </p:cNvSpPr>
          <p:nvPr/>
        </p:nvSpPr>
        <p:spPr>
          <a:xfrm>
            <a:off x="1021080" y="499110"/>
            <a:ext cx="180911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딥페이크란?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2120" y="499110"/>
            <a:ext cx="6216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01.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:/Users/Administrator/AppData/Roaming/PolarisOffice8/ETemp/2952_9236248/fImage47287891726839.gi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535" y="1319530"/>
            <a:ext cx="8907780" cy="49987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0398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795" y="989330"/>
            <a:ext cx="216027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/>
          </p:cNvSpPr>
          <p:nvPr/>
        </p:nvSpPr>
        <p:spPr>
          <a:xfrm>
            <a:off x="1055370" y="499110"/>
            <a:ext cx="180911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딥페이크란?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2120" y="499110"/>
            <a:ext cx="6216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01.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온라인 미디어 1" title="머니브레인 인공지능 문재인 대통령 (AI 얼굴 영상합성)">
            <a:hlinkClick r:id="" action="ppaction://media"/>
            <a:extLst>
              <a:ext uri="{FF2B5EF4-FFF2-40B4-BE49-F238E27FC236}">
                <a16:creationId xmlns:a16="http://schemas.microsoft.com/office/drawing/2014/main" id="{78D19B9C-FA5E-4F4E-B481-840C6BC9309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073785" y="1273175"/>
            <a:ext cx="9409227" cy="531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5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08380" y="989329"/>
            <a:ext cx="3689985" cy="635"/>
          </a:xfrm>
          <a:prstGeom prst="line">
            <a:avLst/>
          </a:prstGeom>
          <a:ln w="6350" cap="flat" cmpd="sng">
            <a:solidFill>
              <a:schemeClr val="bg1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48945" y="499110"/>
            <a:ext cx="627380" cy="46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>
            <a:spLocks/>
          </p:cNvSpPr>
          <p:nvPr/>
        </p:nvSpPr>
        <p:spPr>
          <a:xfrm>
            <a:off x="971550" y="499110"/>
            <a:ext cx="36569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딥페이크로 할 수 있는 것들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23" name="텍스트 상자 22"/>
          <p:cNvSpPr txBox="1">
            <a:spLocks/>
          </p:cNvSpPr>
          <p:nvPr/>
        </p:nvSpPr>
        <p:spPr>
          <a:xfrm>
            <a:off x="869950" y="1857375"/>
            <a:ext cx="4572635" cy="2245360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딥페이크 기술을 이용하면, 기존의 CG에 의존한 가상 인물보다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제작과 활용에 기술적, 경제적 부담이 적고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, 가상의 인물을 만들 경우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활용도와 저작권에서도 자유로워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상업적 가치가 매우 높다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. </a:t>
            </a: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최근 유튜브, 틱톡 등을 통해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유명인의 얼굴이 합성된 가짜 영상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들이 돌며 화제가 되거나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악용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되며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우려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를 낳기도 하는데, 그만큼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만들기 쉽고 실감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나게 만들 수 있다는 반증이기도 하다.</a:t>
            </a: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>
              <a:latin typeface="맑은 고딕" charset="0"/>
              <a:ea typeface="맑은 고딕" charset="0"/>
            </a:endParaRPr>
          </a:p>
        </p:txBody>
      </p:sp>
      <p:sp>
        <p:nvSpPr>
          <p:cNvPr id="26" name="텍스트 상자 25"/>
          <p:cNvSpPr txBox="1">
            <a:spLocks/>
          </p:cNvSpPr>
          <p:nvPr/>
        </p:nvSpPr>
        <p:spPr>
          <a:xfrm>
            <a:off x="1598295" y="1480820"/>
            <a:ext cx="3614420" cy="247014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 b="1" i="0">
                <a:solidFill>
                  <a:srgbClr val="0D0D0D"/>
                </a:solidFill>
                <a:latin typeface="Malgun Gothic" charset="0"/>
                <a:ea typeface="Malgun Gothic" charset="0"/>
              </a:rPr>
              <a:t>AI가 만드는 진짜 같은 가짜 딥페이크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27" name="텍스트 상자 26"/>
          <p:cNvSpPr txBox="1">
            <a:spLocks/>
          </p:cNvSpPr>
          <p:nvPr/>
        </p:nvSpPr>
        <p:spPr>
          <a:xfrm>
            <a:off x="2220595" y="4420235"/>
            <a:ext cx="4878070" cy="247014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 b="1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 원하는 가상 인물 제작에서 아이돌까지 펄스나인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28" name="텍스트 상자 27"/>
          <p:cNvSpPr txBox="1">
            <a:spLocks/>
          </p:cNvSpPr>
          <p:nvPr/>
        </p:nvSpPr>
        <p:spPr>
          <a:xfrm>
            <a:off x="1941195" y="4832350"/>
            <a:ext cx="5346065" cy="172275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펄스나인은 실사형 가상 인물 이미지를 생성하고 합성해 콘텐츠를 제작하는 AI 서비스 스타트업으로, 딥페이크 기술을 응용한 자체 ‘딥리얼 AI’ 기술로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AI 기반 가상 인물 이미지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를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생성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하고 직접 촬영한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영상과 합성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해 만든 콘텐츠를 제공하고 있다. </a:t>
            </a: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인종, 남녀노소 구분 없이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실제와 같은 얼굴을 만들고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 타깃 영상 얼굴의 시선처리를 참조해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가상 인물의 움직임을 제어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한 실감나는 영상 콘텐츠를 만들어 낼 수 있다.</a:t>
            </a:r>
            <a:endParaRPr lang="ko-KR" altLang="en-US" sz="2000">
              <a:latin typeface="맑은 고딕" charset="0"/>
              <a:ea typeface="맑은 고딕" charset="0"/>
            </a:endParaRPr>
          </a:p>
        </p:txBody>
      </p:sp>
      <p:sp>
        <p:nvSpPr>
          <p:cNvPr id="29" name="텍스트 상자 28"/>
          <p:cNvSpPr txBox="1">
            <a:spLocks/>
          </p:cNvSpPr>
          <p:nvPr/>
        </p:nvSpPr>
        <p:spPr>
          <a:xfrm>
            <a:off x="6784975" y="1300480"/>
            <a:ext cx="4572635" cy="258381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라이언로켓은 자체 개발한 딥러닝 기반 영상생성 기술과 음성생성 기술을 통해 1시간 정도의 영상 자료가 있다면 그 자료를 학습하고 음색, 표정, 발화속도 등을 모사하는 영상 제작이 가능해, 이후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텍스트만 입력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해도 해당 인물이 이야기하는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영상을 새롭게 만들어 낼 수 있다.</a:t>
            </a: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i="0">
              <a:solidFill>
                <a:srgbClr val="000000"/>
              </a:solidFill>
              <a:latin typeface="Malgun Gothic" charset="0"/>
              <a:ea typeface="Malgun Gothic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라이언로켓에서는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러닝타임 10분의 영상을 제작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할 경우 기존에는 실제 촬영을 위한 사전 작업을 제외하고도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촬영 진행과 편집을 위해 4명 이상의 인력과 4시간 이상의 제작 시간이 필요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했지만, 라이언로켓의 기술을 이용하면 실제 촬영을 진행하지 않고도 </a:t>
            </a:r>
            <a:r>
              <a:rPr sz="1400" b="0" i="0">
                <a:solidFill>
                  <a:srgbClr val="FF0000"/>
                </a:solidFill>
                <a:latin typeface="Malgun Gothic" charset="0"/>
                <a:ea typeface="Malgun Gothic" charset="0"/>
              </a:rPr>
              <a:t>1사람이 10분</a:t>
            </a:r>
            <a:r>
              <a:rPr sz="1400" b="0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 정도의 시간이면 완료할 수 있다고 설명했다.</a:t>
            </a:r>
            <a:endParaRPr lang="ko-KR" altLang="en-US" sz="2000">
              <a:latin typeface="맑은 고딕" charset="0"/>
              <a:ea typeface="맑은 고딕" charset="0"/>
            </a:endParaRPr>
          </a:p>
        </p:txBody>
      </p:sp>
      <p:sp>
        <p:nvSpPr>
          <p:cNvPr id="30" name="텍스트 상자 29"/>
          <p:cNvSpPr txBox="1">
            <a:spLocks/>
          </p:cNvSpPr>
          <p:nvPr/>
        </p:nvSpPr>
        <p:spPr>
          <a:xfrm>
            <a:off x="7230745" y="854710"/>
            <a:ext cx="4265295" cy="247014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600" b="1" i="0">
                <a:solidFill>
                  <a:srgbClr val="000000"/>
                </a:solidFill>
                <a:latin typeface="Malgun Gothic" charset="0"/>
                <a:ea typeface="Malgun Gothic" charset="0"/>
              </a:rPr>
              <a:t>AI 영상과 음성을 모두 만드는 라이언로켓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3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66800" y="499110"/>
            <a:ext cx="226631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딥페이크의 악용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2120" y="499110"/>
            <a:ext cx="6216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03.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:/Users/Administrator/AppData/Roaming/PolarisOffice8/ETemp/2952_9236248/fImage894922186683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69" t="27153" r="46489" b="22865"/>
          <a:stretch>
            <a:fillRect/>
          </a:stretch>
        </p:blipFill>
        <p:spPr>
          <a:xfrm>
            <a:off x="754380" y="1224915"/>
            <a:ext cx="5273040" cy="5256530"/>
          </a:xfrm>
          <a:prstGeom prst="rect">
            <a:avLst/>
          </a:prstGeom>
          <a:noFill/>
        </p:spPr>
      </p:pic>
      <p:sp>
        <p:nvSpPr>
          <p:cNvPr id="15" name="텍스트 상자 14"/>
          <p:cNvSpPr txBox="1">
            <a:spLocks/>
          </p:cNvSpPr>
          <p:nvPr/>
        </p:nvSpPr>
        <p:spPr>
          <a:xfrm>
            <a:off x="6163310" y="1654810"/>
            <a:ext cx="5521325" cy="34156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딥페이크는 기존 얼굴 합성과는 큰 차이가 있습니다.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표정,주름</a:t>
            </a:r>
            <a:r>
              <a:rPr sz="1800">
                <a:latin typeface="맑은 고딕" charset="0"/>
                <a:ea typeface="맑은 고딕" charset="0"/>
              </a:rPr>
              <a:t>까지 인공지능이 잡아내어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세밀한 합성이 가능</a:t>
            </a:r>
            <a:r>
              <a:rPr sz="1800">
                <a:latin typeface="맑은 고딕" charset="0"/>
                <a:ea typeface="맑은 고딕" charset="0"/>
              </a:rPr>
              <a:t>합니다.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기존 얼굴 합성은 그냥 이미지를 붙여놓는 행위에서 끝나지만, 딥페이크 기술을 이용하면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표정이나 행위의 변화</a:t>
            </a:r>
            <a:r>
              <a:rPr sz="1800">
                <a:latin typeface="맑은 고딕" charset="0"/>
                <a:ea typeface="맑은 고딕" charset="0"/>
              </a:rPr>
              <a:t>까지도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세세하게 처리</a:t>
            </a:r>
            <a:r>
              <a:rPr sz="1800">
                <a:latin typeface="맑은 고딕" charset="0"/>
                <a:ea typeface="맑은 고딕" charset="0"/>
              </a:rPr>
              <a:t>할 수 있습니다.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문제는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딥페이크 기술</a:t>
            </a:r>
            <a:r>
              <a:rPr sz="1800">
                <a:latin typeface="맑은 고딕" charset="0"/>
                <a:ea typeface="맑은 고딕" charset="0"/>
              </a:rPr>
              <a:t>을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포르노에 적용</a:t>
            </a:r>
            <a:r>
              <a:rPr sz="1800">
                <a:latin typeface="맑은 고딕" charset="0"/>
                <a:ea typeface="맑은 고딕" charset="0"/>
              </a:rPr>
              <a:t>시켜 여자 아이돌 또는 연예인들을 합성하여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새로운 포르노를 만듭니다</a:t>
            </a:r>
            <a:r>
              <a:rPr sz="1800">
                <a:latin typeface="맑은 고딕" charset="0"/>
                <a:ea typeface="맑은 고딕" charset="0"/>
              </a:rPr>
              <a:t>.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008380" y="989329"/>
            <a:ext cx="2344420" cy="635"/>
          </a:xfrm>
          <a:prstGeom prst="line">
            <a:avLst/>
          </a:prstGeom>
          <a:ln w="6350" cap="flat" cmpd="sng">
            <a:solidFill>
              <a:schemeClr val="bg1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20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Administrator/AppData/Roaming/PolarisOffice8/ETemp/2952_9236248/fImage215402194987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0" t="12354" r="60550" b="12748"/>
          <a:stretch>
            <a:fillRect/>
          </a:stretch>
        </p:blipFill>
        <p:spPr>
          <a:xfrm>
            <a:off x="1577340" y="1054735"/>
            <a:ext cx="4404995" cy="5718810"/>
          </a:xfrm>
          <a:prstGeom prst="rect">
            <a:avLst/>
          </a:prstGeom>
          <a:noFill/>
        </p:spPr>
      </p:pic>
      <p:pic>
        <p:nvPicPr>
          <p:cNvPr id="3" name="그림 2" descr="C:/Users/Administrator/AppData/Roaming/PolarisOffice8/ETemp/2952_9236248/fImage22833619589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1" t="17682" r="61473" b="5471"/>
          <a:stretch>
            <a:fillRect/>
          </a:stretch>
        </p:blipFill>
        <p:spPr>
          <a:xfrm>
            <a:off x="6061075" y="1055370"/>
            <a:ext cx="4157980" cy="5692140"/>
          </a:xfrm>
          <a:prstGeom prst="rect">
            <a:avLst/>
          </a:prstGeom>
          <a:noFill/>
        </p:spPr>
      </p:pic>
      <p:sp>
        <p:nvSpPr>
          <p:cNvPr id="4" name="TextBox 3"/>
          <p:cNvSpPr txBox="1">
            <a:spLocks/>
          </p:cNvSpPr>
          <p:nvPr/>
        </p:nvSpPr>
        <p:spPr>
          <a:xfrm>
            <a:off x="1238250" y="499110"/>
            <a:ext cx="226631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딥페이크의 악용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>
            <a:off x="623570" y="499110"/>
            <a:ext cx="6216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03.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179830" y="989329"/>
            <a:ext cx="2344420" cy="635"/>
          </a:xfrm>
          <a:prstGeom prst="line">
            <a:avLst/>
          </a:prstGeom>
          <a:ln w="6350" cap="flat" cmpd="sng">
            <a:solidFill>
              <a:schemeClr val="bg1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1145" y="144780"/>
            <a:ext cx="360045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500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5855" y="144780"/>
            <a:ext cx="360045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845" y="144780"/>
            <a:ext cx="360045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1026795" y="969010"/>
            <a:ext cx="4057650" cy="12065"/>
          </a:xfrm>
          <a:prstGeom prst="line">
            <a:avLst/>
          </a:prstGeom>
          <a:ln w="6350" cap="flat" cmpd="sng">
            <a:solidFill>
              <a:schemeClr val="bg1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>
            <a:spLocks/>
          </p:cNvSpPr>
          <p:nvPr/>
        </p:nvSpPr>
        <p:spPr>
          <a:xfrm>
            <a:off x="1035685" y="550545"/>
            <a:ext cx="4203065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HY견고딕" charset="0"/>
                <a:ea typeface="HY견고딕" charset="0"/>
              </a:rPr>
              <a:t>딥페이크 악용사례를 막을 순 없을까?</a:t>
            </a:r>
            <a:endParaRPr lang="ko-KR" altLang="en-US" sz="2400">
              <a:latin typeface="HY견고딕" charset="0"/>
              <a:ea typeface="HY견고딕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2120" y="499110"/>
            <a:ext cx="6216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spc="-150">
                <a:solidFill>
                  <a:srgbClr val="00002F"/>
                </a:solidFill>
                <a:latin typeface="HY견고딕" charset="0"/>
                <a:ea typeface="HY견고딕" charset="0"/>
              </a:rPr>
              <a:t>04.</a:t>
            </a:r>
            <a:endParaRPr lang="ko-KR" altLang="en-US" sz="2400">
              <a:solidFill>
                <a:srgbClr val="00002F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21" name="텍스트 상자 20"/>
          <p:cNvSpPr txBox="1">
            <a:spLocks/>
          </p:cNvSpPr>
          <p:nvPr/>
        </p:nvSpPr>
        <p:spPr>
          <a:xfrm>
            <a:off x="4598670" y="1583055"/>
            <a:ext cx="5397500" cy="359981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크게 두가지 방법이 있습니다</a:t>
            </a:r>
            <a:endParaRPr lang="ko-KR" altLang="en-US" sz="1800">
              <a:solidFill>
                <a:srgbClr val="FF0000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하나는 지금처럼 계속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IP정황을 추적</a:t>
            </a:r>
            <a:r>
              <a:rPr sz="1800">
                <a:latin typeface="맑은 고딕" charset="0"/>
                <a:ea typeface="맑은 고딕" charset="0"/>
              </a:rPr>
              <a:t>하여 접근하는 벙법이지만 이 방법은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많은 인력</a:t>
            </a:r>
            <a:r>
              <a:rPr sz="1800">
                <a:latin typeface="맑은 고딕" charset="0"/>
                <a:ea typeface="맑은 고딕" charset="0"/>
              </a:rPr>
              <a:t>들을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요구</a:t>
            </a:r>
            <a:r>
              <a:rPr sz="1800">
                <a:latin typeface="맑은 고딕" charset="0"/>
                <a:ea typeface="맑은 고딕" charset="0"/>
              </a:rPr>
              <a:t>합니다.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두번째 방법은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기술을 기술로 막는 방법</a:t>
            </a:r>
            <a:r>
              <a:rPr sz="1800">
                <a:latin typeface="맑은 고딕" charset="0"/>
                <a:ea typeface="맑은 고딕" charset="0"/>
              </a:rPr>
              <a:t>입니다.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바로 딥페이크 방지 클록체인</a:t>
            </a:r>
            <a:r>
              <a:rPr sz="1800">
                <a:latin typeface="맑은 고딕" charset="0"/>
                <a:ea typeface="맑은 고딕" charset="0"/>
              </a:rPr>
              <a:t>입니다.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이미지나 문서 그리고 거걸 넘어서 가짜뉴스까지 보호할 수 있는 </a:t>
            </a:r>
            <a:r>
              <a:rPr sz="1800">
                <a:solidFill>
                  <a:srgbClr val="FF0000"/>
                </a:solidFill>
                <a:latin typeface="맑은 고딕" charset="0"/>
                <a:ea typeface="맑은 고딕" charset="0"/>
              </a:rPr>
              <a:t>강력한 보안 시스템</a:t>
            </a:r>
            <a:r>
              <a:rPr sz="1800">
                <a:latin typeface="맑은 고딕" charset="0"/>
                <a:ea typeface="맑은 고딕" charset="0"/>
              </a:rPr>
              <a:t>을 탄생시킬 수 있습니다.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22" name="그림 21" descr="C:/Users/Administrator/AppData/Roaming/PolarisOffice8/ETemp/2952_9236248/fImage404208190683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12" t="23259" r="49515" b="22346"/>
          <a:stretch>
            <a:fillRect/>
          </a:stretch>
        </p:blipFill>
        <p:spPr>
          <a:xfrm>
            <a:off x="925195" y="1559560"/>
            <a:ext cx="2933065" cy="41763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110079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Pages>9</Pages>
  <Words>455</Words>
  <Characters>0</Characters>
  <Application>Microsoft Office PowerPoint</Application>
  <DocSecurity>0</DocSecurity>
  <PresentationFormat>와이드스크린</PresentationFormat>
  <Lines>0</Lines>
  <Paragraphs>62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HY견고딕</vt:lpstr>
      <vt:lpstr>Malgun Gothic</vt:lpstr>
      <vt:lpstr>Arial</vt:lpstr>
      <vt:lpstr>Malgun Gothic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김 은성</cp:lastModifiedBy>
  <cp:revision>4</cp:revision>
  <dcterms:modified xsi:type="dcterms:W3CDTF">2021-05-02T05:14:45Z</dcterms:modified>
</cp:coreProperties>
</file>

<file path=docProps/thumbnail.jpeg>
</file>